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432" r:id="rId5"/>
    <p:sldId id="307" r:id="rId6"/>
    <p:sldId id="433" r:id="rId7"/>
    <p:sldId id="306" r:id="rId8"/>
    <p:sldId id="346" r:id="rId9"/>
    <p:sldId id="434" r:id="rId10"/>
    <p:sldId id="320" r:id="rId11"/>
    <p:sldId id="425" r:id="rId12"/>
    <p:sldId id="435" r:id="rId13"/>
    <p:sldId id="341" r:id="rId14"/>
    <p:sldId id="342" r:id="rId15"/>
    <p:sldId id="343" r:id="rId16"/>
    <p:sldId id="313" r:id="rId17"/>
    <p:sldId id="423" r:id="rId18"/>
    <p:sldId id="439" r:id="rId19"/>
    <p:sldId id="424" r:id="rId20"/>
    <p:sldId id="436" r:id="rId21"/>
    <p:sldId id="310" r:id="rId22"/>
    <p:sldId id="347" r:id="rId23"/>
    <p:sldId id="348" r:id="rId24"/>
    <p:sldId id="349" r:id="rId25"/>
    <p:sldId id="350" r:id="rId26"/>
    <p:sldId id="437" r:id="rId27"/>
    <p:sldId id="393" r:id="rId28"/>
    <p:sldId id="421" r:id="rId29"/>
    <p:sldId id="438" r:id="rId30"/>
    <p:sldId id="440" r:id="rId31"/>
    <p:sldId id="30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3D3"/>
    <a:srgbClr val="F1D2E7"/>
    <a:srgbClr val="FEE68C"/>
    <a:srgbClr val="F48E8C"/>
    <a:srgbClr val="FAEAB9"/>
    <a:srgbClr val="5CCE5F"/>
    <a:srgbClr val="59C95C"/>
    <a:srgbClr val="40BFCB"/>
    <a:srgbClr val="FAFF54"/>
    <a:srgbClr val="FFA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pPr algn="ctr"/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617BD4-62C0-4B99-BCC3-E5E40DB9616A}" type="pres">
      <dgm:prSet presAssocID="{BBBC95EA-5E00-4700-A9DB-AB8B3103F42B}" presName="sibTrans" presStyleLbl="sibTrans1D1" presStyleIdx="0" presStyleCnt="7"/>
      <dgm:spPr/>
      <dgm:t>
        <a:bodyPr/>
        <a:lstStyle/>
        <a:p>
          <a:endParaRPr lang="zh-TW" altLang="en-US"/>
        </a:p>
      </dgm:t>
    </dgm:pt>
    <dgm:pt modelId="{F6724BF6-D72D-49EE-ABE1-E0DDD34BB6A6}" type="pres">
      <dgm:prSet presAssocID="{BBBC95EA-5E00-4700-A9DB-AB8B3103F42B}" presName="connectorText" presStyleLbl="sibTrans1D1" presStyleIdx="0" presStyleCnt="7"/>
      <dgm:spPr/>
      <dgm:t>
        <a:bodyPr/>
        <a:lstStyle/>
        <a:p>
          <a:endParaRPr lang="zh-TW" altLang="en-US"/>
        </a:p>
      </dgm:t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9737DB-4A8D-489F-9788-2FA442D94E7B}" type="pres">
      <dgm:prSet presAssocID="{5B779A0E-E296-4F00-AABE-AA06F088F4DD}" presName="sibTrans" presStyleLbl="sibTrans1D1" presStyleIdx="1" presStyleCnt="7"/>
      <dgm:spPr/>
      <dgm:t>
        <a:bodyPr/>
        <a:lstStyle/>
        <a:p>
          <a:endParaRPr lang="zh-TW" altLang="en-US"/>
        </a:p>
      </dgm:t>
    </dgm:pt>
    <dgm:pt modelId="{677A256C-5C41-4F92-B647-3D353A27885A}" type="pres">
      <dgm:prSet presAssocID="{5B779A0E-E296-4F00-AABE-AA06F088F4DD}" presName="connectorText" presStyleLbl="sibTrans1D1" presStyleIdx="1" presStyleCnt="7"/>
      <dgm:spPr/>
      <dgm:t>
        <a:bodyPr/>
        <a:lstStyle/>
        <a:p>
          <a:endParaRPr lang="zh-TW" altLang="en-US"/>
        </a:p>
      </dgm:t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0B2D8-7A35-4728-90DD-17299EF4C1EE}" type="pres">
      <dgm:prSet presAssocID="{37F4EAD7-651A-4D5D-9A35-267500A6F662}" presName="sibTrans" presStyleLbl="sibTrans1D1" presStyleIdx="2" presStyleCnt="7"/>
      <dgm:spPr/>
      <dgm:t>
        <a:bodyPr/>
        <a:lstStyle/>
        <a:p>
          <a:endParaRPr lang="zh-TW" altLang="en-US"/>
        </a:p>
      </dgm:t>
    </dgm:pt>
    <dgm:pt modelId="{CD09C298-50D9-48F4-B9EF-7782703FBE6F}" type="pres">
      <dgm:prSet presAssocID="{37F4EAD7-651A-4D5D-9A35-267500A6F662}" presName="connectorText" presStyleLbl="sibTrans1D1" presStyleIdx="2" presStyleCnt="7"/>
      <dgm:spPr/>
      <dgm:t>
        <a:bodyPr/>
        <a:lstStyle/>
        <a:p>
          <a:endParaRPr lang="zh-TW" altLang="en-US"/>
        </a:p>
      </dgm:t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294B21-1C59-4815-BED1-0402EA6B902B}" type="pres">
      <dgm:prSet presAssocID="{171E8B7B-8EFF-4457-A7CB-3BBC770CDFA5}" presName="sibTrans" presStyleLbl="sibTrans1D1" presStyleIdx="3" presStyleCnt="7"/>
      <dgm:spPr/>
      <dgm:t>
        <a:bodyPr/>
        <a:lstStyle/>
        <a:p>
          <a:endParaRPr lang="zh-TW" altLang="en-US"/>
        </a:p>
      </dgm:t>
    </dgm:pt>
    <dgm:pt modelId="{EDDCC83D-4306-4E72-BEA5-4EB9CBE27DE1}" type="pres">
      <dgm:prSet presAssocID="{171E8B7B-8EFF-4457-A7CB-3BBC770CDFA5}" presName="connectorText" presStyleLbl="sibTrans1D1" presStyleIdx="3" presStyleCnt="7"/>
      <dgm:spPr/>
      <dgm:t>
        <a:bodyPr/>
        <a:lstStyle/>
        <a:p>
          <a:endParaRPr lang="zh-TW" altLang="en-US"/>
        </a:p>
      </dgm:t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64227-3D60-48C8-BA3F-B67239655789}" type="pres">
      <dgm:prSet presAssocID="{3D6D500F-056A-4A39-B46D-5D107F2D89BC}" presName="sibTrans" presStyleLbl="sibTrans1D1" presStyleIdx="4" presStyleCnt="7"/>
      <dgm:spPr/>
      <dgm:t>
        <a:bodyPr/>
        <a:lstStyle/>
        <a:p>
          <a:endParaRPr lang="zh-TW" altLang="en-US"/>
        </a:p>
      </dgm:t>
    </dgm:pt>
    <dgm:pt modelId="{DA7A25F5-2C34-475D-A5A9-FC9C244FE147}" type="pres">
      <dgm:prSet presAssocID="{3D6D500F-056A-4A39-B46D-5D107F2D89BC}" presName="connectorText" presStyleLbl="sibTrans1D1" presStyleIdx="4" presStyleCnt="7"/>
      <dgm:spPr/>
      <dgm:t>
        <a:bodyPr/>
        <a:lstStyle/>
        <a:p>
          <a:endParaRPr lang="zh-TW" altLang="en-US"/>
        </a:p>
      </dgm:t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233CFB-1A2A-4CB8-87BE-A8E704BA741C}" type="pres">
      <dgm:prSet presAssocID="{F0B8E7CE-8F01-4059-AA71-2F057A775D7A}" presName="sibTrans" presStyleLbl="sibTrans1D1" presStyleIdx="5" presStyleCnt="7"/>
      <dgm:spPr/>
      <dgm:t>
        <a:bodyPr/>
        <a:lstStyle/>
        <a:p>
          <a:endParaRPr lang="zh-TW" altLang="en-US"/>
        </a:p>
      </dgm:t>
    </dgm:pt>
    <dgm:pt modelId="{A10EBAF8-C8B3-4018-A823-BE09E416ABD2}" type="pres">
      <dgm:prSet presAssocID="{F0B8E7CE-8F01-4059-AA71-2F057A775D7A}" presName="connectorText" presStyleLbl="sibTrans1D1" presStyleIdx="5" presStyleCnt="7"/>
      <dgm:spPr/>
      <dgm:t>
        <a:bodyPr/>
        <a:lstStyle/>
        <a:p>
          <a:endParaRPr lang="zh-TW" altLang="en-US"/>
        </a:p>
      </dgm:t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AC5E27-525C-48CA-B31D-A7A3FDC49DB8}" type="pres">
      <dgm:prSet presAssocID="{F49609A8-FFBA-4660-9B04-F494ED69BC45}" presName="sibTrans" presStyleLbl="sibTrans1D1" presStyleIdx="6" presStyleCnt="7"/>
      <dgm:spPr/>
      <dgm:t>
        <a:bodyPr/>
        <a:lstStyle/>
        <a:p>
          <a:endParaRPr lang="zh-TW" altLang="en-US"/>
        </a:p>
      </dgm:t>
    </dgm:pt>
    <dgm:pt modelId="{BC6196DB-0C85-4B75-B2B2-1DACD90FDDCA}" type="pres">
      <dgm:prSet presAssocID="{F49609A8-FFBA-4660-9B04-F494ED69BC45}" presName="connectorText" presStyleLbl="sibTrans1D1" presStyleIdx="6" presStyleCnt="7"/>
      <dgm:spPr/>
      <dgm:t>
        <a:bodyPr/>
        <a:lstStyle/>
        <a:p>
          <a:endParaRPr lang="zh-TW" altLang="en-US"/>
        </a:p>
      </dgm:t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遊戲展示</a:t>
          </a:r>
        </a:p>
      </dsp:txBody>
      <dsp:txXfrm>
        <a:off x="3118208" y="2248179"/>
        <a:ext cx="2539251" cy="812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microsoft.com/office/2007/relationships/hdphoto" Target="../media/hdphoto1.wdp"/><Relationship Id="rId7" Type="http://schemas.openxmlformats.org/officeDocument/2006/relationships/diagramLayout" Target="../diagrams/layou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microsoft.com/office/2007/relationships/hdphoto" Target="../media/hdphoto2.wdp"/><Relationship Id="rId10" Type="http://schemas.microsoft.com/office/2007/relationships/diagramDrawing" Target="../diagrams/drawing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1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2.wdp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microsoft.com/office/2007/relationships/hdphoto" Target="../media/hdphoto1.wdp"/><Relationship Id="rId7" Type="http://schemas.openxmlformats.org/officeDocument/2006/relationships/diagramLayout" Target="../diagrams/layou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microsoft.com/office/2007/relationships/hdphoto" Target="../media/hdphoto2.wdp"/><Relationship Id="rId10" Type="http://schemas.microsoft.com/office/2007/relationships/diagramDrawing" Target="../diagrams/drawing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&#31532;&#21313;&#19971;&#32068;%20Demo.mp4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 descr="一張含有 文字, 白板 的圖片&#10;&#10;自動產生的描述">
            <a:extLst>
              <a:ext uri="{FF2B5EF4-FFF2-40B4-BE49-F238E27FC236}">
                <a16:creationId xmlns:a16="http://schemas.microsoft.com/office/drawing/2014/main" id="{A1EFBE3E-2666-4408-B5EF-FB066BBF8B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24706" r="16067" b="33703"/>
          <a:stretch/>
        </p:blipFill>
        <p:spPr>
          <a:xfrm>
            <a:off x="2074798" y="2531643"/>
            <a:ext cx="5442934" cy="18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4326" y="1906144"/>
            <a:ext cx="4251691" cy="23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98257E9-D348-4AD3-8185-F2DE1F96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4321" y="4115894"/>
            <a:ext cx="4338247" cy="236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6784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0E3B614-B61A-4ACD-8C2E-D53BFDB8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1717" y="3991236"/>
            <a:ext cx="4337213" cy="256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4255" y="1986940"/>
            <a:ext cx="4100552" cy="23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D2A9B7-3EEF-48BE-AA80-7B993040E484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33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422165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4BC0B15-A46D-409E-A8D5-8A42785B9D8B}"/>
              </a:ext>
            </a:extLst>
          </p:cNvPr>
          <p:cNvSpPr/>
          <p:nvPr/>
        </p:nvSpPr>
        <p:spPr>
          <a:xfrm>
            <a:off x="4815450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633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2" name="矩形: 圓角化同側角落 1">
            <a:extLst>
              <a:ext uri="{FF2B5EF4-FFF2-40B4-BE49-F238E27FC236}">
                <a16:creationId xmlns:a16="http://schemas.microsoft.com/office/drawing/2014/main" id="{0842A296-B5F7-4ACC-ADE3-E9887A9AC27B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11919" y="2414738"/>
            <a:ext cx="2984347" cy="4462086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Creno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克蕾諾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165cm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派別／身分：崇尚派／戰鬥先鋒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角色定位：輕巧型角色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使用武器：單手刀銃（銃刃）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直至某次被外星生物降臨巡視時撞見，她才得知夥伴是被稱為神的物種，因能夠溝通被放過，但夥伴也被帶走。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之後遇到崇尚派領主，由於她有與眾不同的才能而收留並指導她，很快也成為戰鬥先鋒。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雖然與反抗派及其他第三方組織為敵，但她戰鬥時總是會控制好自己的情緒。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080931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91558" y="3081682"/>
            <a:ext cx="3096671" cy="3772447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Natalia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娜塔莉婭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派別／身分：反抗派／組織首領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角色定位：力量型角色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使用武器：雙手巨劍銃（銃劍）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成立反抗派前沒有接觸過燃晶，但短時間就能熟練使用的她認為跟燃晶有著特別的緣分。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88957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38843" y="2590714"/>
            <a:ext cx="2836764" cy="425342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Sergio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賽吉歐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446kg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派別／身分：第三方／燃晶私製研究員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角色定位：投技型角色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使用武器：金屬重甲與掌部發射器（裝甲）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放寬統治之後組織開始向反抗派販售燃晶驅動用品，此舉令崇尚派感到不滿，因此時常需要出面解決衝突。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8659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6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EBE81F-A2A8-4813-A5C4-E94E06C5A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2299" y="2433587"/>
            <a:ext cx="2943657" cy="44106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Chandler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虔德勒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176cm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派別／身分：燃晶學院／第一屆在學生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角色定位：牽制型角色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使用武器：帶刃燃晶集聚杖（刃杖）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美型男性角色，個性謹慎多疑不輕易相信他人，常刻意與他人保持距離。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放寬統治後，位於由崇尚派掌管的燃晶學院就讀一年的天才學生，能夠掌控了一般人無法駕馭的燃晶操作技術，遊戲中唯一能夠自行累積燃晶能量的角色。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直到某次實習意外介入崇尚派跟反抗派之間的爭執，本應協助崇尚派的他，在第一次見到反抗派團長時便被外貌及個性吸引，但個性孤僻的他最後兩邊都不討好，成為故事劇情中處境最為難的角色。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7" name="圖表 56">
            <a:extLst>
              <a:ext uri="{FF2B5EF4-FFF2-40B4-BE49-F238E27FC236}">
                <a16:creationId xmlns:a16="http://schemas.microsoft.com/office/drawing/2014/main" id="{8C5E0C1F-A456-4466-886E-60D661C46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95018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8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5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2287" y="2106271"/>
            <a:ext cx="3090590" cy="372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9FBE203-7F4D-44F7-AC8C-1DDFE3D0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6569" y="3552600"/>
            <a:ext cx="3607236" cy="26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物理運算於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54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DE929CC-CB00-40DD-B4F9-CD812917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507" y="3586257"/>
            <a:ext cx="3836634" cy="30237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B3410E-BBAB-4D1F-AD5E-CAE20B6DB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828" y="2096958"/>
            <a:ext cx="3600899" cy="3546399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63517BF-2865-42ED-91B6-4A633B7233F8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物理與渲染於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45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78170" y="2065073"/>
            <a:ext cx="3654597" cy="4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－武器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一體成形製作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單面刃與來福槍造型設計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扳機可由動畫扣動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4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9167551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62149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531800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5252F213-89E3-4E3E-B8F2-5ED3AF4A0B36}"/>
              </a:ext>
            </a:extLst>
          </p:cNvPr>
          <p:cNvSpPr/>
          <p:nvPr/>
        </p:nvSpPr>
        <p:spPr>
          <a:xfrm>
            <a:off x="7662463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85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Ｍ</a:t>
              </a: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快速反應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Ｒ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近身攻擊：距離短收招快／長按投擲技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武器攻擊：距離長收招慢／長按破防或牽制技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銃技攻擊：距離短／長按距離遠但需消耗能量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快速反應：消耗氣力值使用迴避動作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5360870" y="4434920"/>
            <a:ext cx="513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→Ｒ：翻滾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↓Ｒ：迴避／彈刀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2" y="2808771"/>
            <a:ext cx="2999543" cy="3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近身攻擊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基本攻擊（Ｍ）：踢技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長按攻擊（ＨＭ）：投擲技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下段攻擊（↓Ｍ）：下踢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下段重攻擊（↓ＨＭ）：長按下重踢（擊倒）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跳躍攻擊（↑Ｍ）：踢擊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衝刺攻擊（→→Ｍ）：滑鏟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6239" y="2761617"/>
            <a:ext cx="3377066" cy="38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武器攻擊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長按攻擊（ＨＷ）：前刺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截空攻擊（↓Ｗ）：向上刺擊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截空重攻擊（↓ＨＷ）：上砍（擊飛）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跳躍攻擊（↑Ｗ）：刺擊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跳躍重攻擊（↑ＨＷ）：上躍斬（擊飛）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衝刺攻擊（→→Ｗ）：橫砍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973" y="2835201"/>
            <a:ext cx="4457644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銃技攻擊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8369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基本攻擊（Ｓ）：點火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長按攻擊（ＨＳ）：開火（射彈）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向上攻擊（↓Ｓ）：向上點火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向上重攻擊（↓ＨＳ）：向上開火（射彈擊飛）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跳躍攻擊（↑Ｓ）：向下點火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衝刺攻擊（→→Ｓ）：轉身點火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0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7526" y="2835201"/>
            <a:ext cx="2438538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特殊攻擊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741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↓→Ｍ：上躍踢（擊飛）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↓→Ｗ：下斜砍（擊墜）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跳躍中＞↓Ｍ：下踢（擊墜）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近身攻擊（Ｍ）反擊：前翻下踢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武器攻擊（Ｗ）反擊：迴避橫砍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必殺技（←↓→Ｓ）：特殊前刺連發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82312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C4A15B5-0F5A-4EE8-B983-DA267D466EFB}"/>
              </a:ext>
            </a:extLst>
          </p:cNvPr>
          <p:cNvSpPr/>
          <p:nvPr/>
        </p:nvSpPr>
        <p:spPr>
          <a:xfrm>
            <a:off x="1959425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00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</p:spPr>
      </p:pic>
      <p:pic>
        <p:nvPicPr>
          <p:cNvPr id="51" name="圖片 6">
            <a:extLst>
              <a:ext uri="{FF2B5EF4-FFF2-40B4-BE49-F238E27FC236}">
                <a16:creationId xmlns:a16="http://schemas.microsoft.com/office/drawing/2014/main" id="{A0C20C51-415C-4F41-97C8-4B09F87BB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專案企劃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工作分配</a:t>
            </a:r>
          </a:p>
        </p:txBody>
      </p:sp>
      <p:pic>
        <p:nvPicPr>
          <p:cNvPr id="43" name="圖片 6">
            <a:extLst>
              <a:ext uri="{FF2B5EF4-FFF2-40B4-BE49-F238E27FC236}">
                <a16:creationId xmlns:a16="http://schemas.microsoft.com/office/drawing/2014/main" id="{BA93ADEF-A4A9-413B-B4FC-9398C0B7C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</p:spPr>
      </p:pic>
      <p:pic>
        <p:nvPicPr>
          <p:cNvPr id="44" name="圖片 6">
            <a:extLst>
              <a:ext uri="{FF2B5EF4-FFF2-40B4-BE49-F238E27FC236}">
                <a16:creationId xmlns:a16="http://schemas.microsoft.com/office/drawing/2014/main" id="{67DBF23C-DBC4-4FB5-9BCB-48DB4A32A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</p:spPr>
      </p:pic>
      <p:pic>
        <p:nvPicPr>
          <p:cNvPr id="45" name="圖片 6">
            <a:extLst>
              <a:ext uri="{FF2B5EF4-FFF2-40B4-BE49-F238E27FC236}">
                <a16:creationId xmlns:a16="http://schemas.microsoft.com/office/drawing/2014/main" id="{F26A8892-6A00-4D0B-ADD5-525E884BB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</p:spPr>
      </p:pic>
      <p:pic>
        <p:nvPicPr>
          <p:cNvPr id="52" name="圖片 6">
            <a:extLst>
              <a:ext uri="{FF2B5EF4-FFF2-40B4-BE49-F238E27FC236}">
                <a16:creationId xmlns:a16="http://schemas.microsoft.com/office/drawing/2014/main" id="{B120D5BB-0FD9-4E5A-8663-E5C745708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</p:spPr>
      </p:pic>
      <p:pic>
        <p:nvPicPr>
          <p:cNvPr id="53" name="圖片 6">
            <a:extLst>
              <a:ext uri="{FF2B5EF4-FFF2-40B4-BE49-F238E27FC236}">
                <a16:creationId xmlns:a16="http://schemas.microsoft.com/office/drawing/2014/main" id="{4B5D0740-4EFB-4D6A-AD64-8A8A4ED54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</p:spPr>
      </p:pic>
      <p:pic>
        <p:nvPicPr>
          <p:cNvPr id="54" name="圖片 6">
            <a:extLst>
              <a:ext uri="{FF2B5EF4-FFF2-40B4-BE49-F238E27FC236}">
                <a16:creationId xmlns:a16="http://schemas.microsoft.com/office/drawing/2014/main" id="{560CA3D7-CE0D-4E7B-9630-D6E1E87C5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2DC2704-B963-45CB-8A93-228FE31659A2}"/>
              </a:ext>
            </a:extLst>
          </p:cNvPr>
          <p:cNvGrpSpPr/>
          <p:nvPr/>
        </p:nvGrpSpPr>
        <p:grpSpPr>
          <a:xfrm>
            <a:off x="1334830" y="3345673"/>
            <a:ext cx="9522340" cy="2793798"/>
            <a:chOff x="1334830" y="3345673"/>
            <a:chExt cx="9522340" cy="279379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1A700E9-202E-4F53-A293-F276E023E284}"/>
                </a:ext>
              </a:extLst>
            </p:cNvPr>
            <p:cNvGrpSpPr/>
            <p:nvPr/>
          </p:nvGrpSpPr>
          <p:grpSpPr>
            <a:xfrm>
              <a:off x="1334830" y="3345673"/>
              <a:ext cx="9522340" cy="2793798"/>
              <a:chOff x="409252" y="3345673"/>
              <a:chExt cx="11600257" cy="2793798"/>
            </a:xfrm>
          </p:grpSpPr>
          <p:cxnSp>
            <p:nvCxnSpPr>
              <p:cNvPr id="56" name="直線接點​​(S) 13">
                <a:extLst>
                  <a:ext uri="{FF2B5EF4-FFF2-40B4-BE49-F238E27FC236}">
                    <a16:creationId xmlns:a16="http://schemas.microsoft.com/office/drawing/2014/main" id="{0754B594-78B9-4940-B685-5852D54635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664413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3022E59-8D49-40B6-B14E-E6374F387C91}"/>
                  </a:ext>
                </a:extLst>
              </p:cNvPr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61" name="平行四邊形 60">
                  <a:extLst>
                    <a:ext uri="{FF2B5EF4-FFF2-40B4-BE49-F238E27FC236}">
                      <a16:creationId xmlns:a16="http://schemas.microsoft.com/office/drawing/2014/main" id="{DBD57FAC-ABAE-4F15-99E2-4BD5D37BB1ED}"/>
                    </a:ext>
                  </a:extLst>
                </p:cNvPr>
                <p:cNvSpPr/>
                <p:nvPr userDrawn="1"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2" name="平行四邊形 61">
                  <a:extLst>
                    <a:ext uri="{FF2B5EF4-FFF2-40B4-BE49-F238E27FC236}">
                      <a16:creationId xmlns:a16="http://schemas.microsoft.com/office/drawing/2014/main" id="{B5C0E813-8EDC-4CC6-8773-B25751A46910}"/>
                    </a:ext>
                  </a:extLst>
                </p:cNvPr>
                <p:cNvSpPr/>
                <p:nvPr userDrawn="1"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3" name="平行四邊形 62">
                  <a:extLst>
                    <a:ext uri="{FF2B5EF4-FFF2-40B4-BE49-F238E27FC236}">
                      <a16:creationId xmlns:a16="http://schemas.microsoft.com/office/drawing/2014/main" id="{DD160B85-9980-445B-85B6-A68637956E41}"/>
                    </a:ext>
                  </a:extLst>
                </p:cNvPr>
                <p:cNvSpPr/>
                <p:nvPr userDrawn="1"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</a:p>
              </p:txBody>
            </p:sp>
            <p:sp>
              <p:nvSpPr>
                <p:cNvPr id="66" name="平行四邊形 65">
                  <a:extLst>
                    <a:ext uri="{FF2B5EF4-FFF2-40B4-BE49-F238E27FC236}">
                      <a16:creationId xmlns:a16="http://schemas.microsoft.com/office/drawing/2014/main" id="{F1257D51-8CB6-42FF-9CA7-E561FDE3F962}"/>
                    </a:ext>
                  </a:extLst>
                </p:cNvPr>
                <p:cNvSpPr/>
                <p:nvPr userDrawn="1"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7" name="平行四邊形 66">
                  <a:extLst>
                    <a:ext uri="{FF2B5EF4-FFF2-40B4-BE49-F238E27FC236}">
                      <a16:creationId xmlns:a16="http://schemas.microsoft.com/office/drawing/2014/main" id="{2B399CD8-420D-45C7-980A-99AB7C6016C7}"/>
                    </a:ext>
                  </a:extLst>
                </p:cNvPr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8" name="文字版面配置區 23">
                <a:extLst>
                  <a:ext uri="{FF2B5EF4-FFF2-40B4-BE49-F238E27FC236}">
                    <a16:creationId xmlns:a16="http://schemas.microsoft.com/office/drawing/2014/main" id="{DA350A15-A789-41F2-B198-60A41719C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52" y="3345673"/>
                <a:ext cx="4477594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角色動作調整測試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特效與渲染等製作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遊戲系統與碰撞判定製作實測</a:t>
                </a:r>
              </a:p>
            </p:txBody>
          </p:sp>
          <p:cxnSp>
            <p:nvCxnSpPr>
              <p:cNvPr id="70" name="直線接點​​(S) 29">
                <a:extLst>
                  <a:ext uri="{FF2B5EF4-FFF2-40B4-BE49-F238E27FC236}">
                    <a16:creationId xmlns:a16="http://schemas.microsoft.com/office/drawing/2014/main" id="{CC6CC056-B81C-4E3C-B9CF-FC9F80D52B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3752203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字版面配置區 23">
                <a:extLst>
                  <a:ext uri="{FF2B5EF4-FFF2-40B4-BE49-F238E27FC236}">
                    <a16:creationId xmlns:a16="http://schemas.microsoft.com/office/drawing/2014/main" id="{A5A50118-FB03-499F-9DA9-9F481890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1409" y="5851962"/>
                <a:ext cx="4582272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第二角色製作完成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戰鬥相關數值製作與操作優化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5" name="直線接點​​(S) 34">
                <a:extLst>
                  <a:ext uri="{FF2B5EF4-FFF2-40B4-BE49-F238E27FC236}">
                    <a16:creationId xmlns:a16="http://schemas.microsoft.com/office/drawing/2014/main" id="{AA24FEB5-07AA-4D05-914E-83943394B0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09599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版面配置區 23">
                <a:extLst>
                  <a:ext uri="{FF2B5EF4-FFF2-40B4-BE49-F238E27FC236}">
                    <a16:creationId xmlns:a16="http://schemas.microsoft.com/office/drawing/2014/main" id="{4C16E7E0-4AB3-4A94-BCA2-762B013AC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6849" y="3345673"/>
                <a:ext cx="45730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對戰模式製作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第一角色與第一場景改善優化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第二場景製作完成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0" name="直線接點​​(S) 39">
                <a:extLst>
                  <a:ext uri="{FF2B5EF4-FFF2-40B4-BE49-F238E27FC236}">
                    <a16:creationId xmlns:a16="http://schemas.microsoft.com/office/drawing/2014/main" id="{1A3989A8-12B0-449A-8388-D4BD10280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8334479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字版面配置區 23">
                <a:extLst>
                  <a:ext uri="{FF2B5EF4-FFF2-40B4-BE49-F238E27FC236}">
                    <a16:creationId xmlns:a16="http://schemas.microsoft.com/office/drawing/2014/main" id="{49C8952B-0AD8-4AC5-BECB-B2060F3B4B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3683" y="5851962"/>
                <a:ext cx="4719063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第三角色製作完成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第三場景製作完成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音樂與音效製作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5" name="直線接點​​(S) 44">
                <a:extLst>
                  <a:ext uri="{FF2B5EF4-FFF2-40B4-BE49-F238E27FC236}">
                    <a16:creationId xmlns:a16="http://schemas.microsoft.com/office/drawing/2014/main" id="{C88D860C-E7A1-4FAC-B26C-B1D510209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66907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字版面配置區 23">
                <a:extLst>
                  <a:ext uri="{FF2B5EF4-FFF2-40B4-BE49-F238E27FC236}">
                    <a16:creationId xmlns:a16="http://schemas.microsoft.com/office/drawing/2014/main" id="{26AF784B-0078-4BDD-B762-E6A6C3E30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9930" y="3345673"/>
                <a:ext cx="25495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完善所有功能介面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各角色完成製作與實測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各地圖完成製作與實測</a:t>
                </a:r>
              </a:p>
            </p:txBody>
          </p:sp>
        </p:grp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63FBB747-A37C-4638-9662-06236832D5CF}"/>
                </a:ext>
              </a:extLst>
            </p:cNvPr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3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77971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A5F2143D-D439-474A-B08C-818A8D95C713}"/>
              </a:ext>
            </a:extLst>
          </p:cNvPr>
          <p:cNvSpPr/>
          <p:nvPr/>
        </p:nvSpPr>
        <p:spPr>
          <a:xfrm>
            <a:off x="4809073" y="4275347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874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位（已完成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張（已完成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hlinkClick r:id="rId2" action="ppaction://hlinkfile"/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9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2878" y="3862"/>
            <a:ext cx="13530778" cy="685413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-12700" y="482035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539792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BA74766-C894-4DDE-BEB6-B8D50B67543A}"/>
              </a:ext>
            </a:extLst>
          </p:cNvPr>
          <p:cNvSpPr/>
          <p:nvPr/>
        </p:nvSpPr>
        <p:spPr>
          <a:xfrm>
            <a:off x="4804993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400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訓練模式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864519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642848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BE06B44B-553E-47CD-8B46-59B5DD60FA55}"/>
              </a:ext>
            </a:extLst>
          </p:cNvPr>
          <p:cNvSpPr/>
          <p:nvPr/>
        </p:nvSpPr>
        <p:spPr>
          <a:xfrm>
            <a:off x="7662408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093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2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3649266" y="1697460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1D2E7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3797719" y="242283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2726813" y="22944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3190337" y="6127818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843397" y="647362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00424" y="210006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9F4C4B5-AA5C-451D-AC6A-C0C44E5FBB4F}"/>
              </a:ext>
            </a:extLst>
          </p:cNvPr>
          <p:cNvSpPr txBox="1"/>
          <p:nvPr/>
        </p:nvSpPr>
        <p:spPr>
          <a:xfrm>
            <a:off x="5486791" y="213781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76484" y="3198357"/>
            <a:ext cx="5039031" cy="46166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50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微軟正黑體" panose="020B0604030504040204" pitchFamily="34" charset="-120"/>
              </a:rPr>
              <a:t>戰鬥畫面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51038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E2E6648-66EF-4894-8200-0165F2B18A35}"/>
              </a:ext>
            </a:extLst>
          </p:cNvPr>
          <p:cNvSpPr/>
          <p:nvPr/>
        </p:nvSpPr>
        <p:spPr>
          <a:xfrm>
            <a:off x="1962149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3766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14245</TotalTime>
  <Words>1148</Words>
  <Application>Microsoft Office PowerPoint</Application>
  <PresentationFormat>寬螢幕</PresentationFormat>
  <Paragraphs>279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DB146</cp:lastModifiedBy>
  <cp:revision>299</cp:revision>
  <dcterms:created xsi:type="dcterms:W3CDTF">2021-10-03T17:53:59Z</dcterms:created>
  <dcterms:modified xsi:type="dcterms:W3CDTF">2022-03-28T03:29:09Z</dcterms:modified>
</cp:coreProperties>
</file>